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1" r:id="rId3"/>
    <p:sldId id="256" r:id="rId4"/>
    <p:sldId id="262" r:id="rId5"/>
    <p:sldId id="265" r:id="rId6"/>
    <p:sldId id="257" r:id="rId7"/>
    <p:sldId id="258" r:id="rId8"/>
    <p:sldId id="259" r:id="rId9"/>
    <p:sldId id="260" r:id="rId10"/>
    <p:sldId id="263" r:id="rId11"/>
    <p:sldId id="264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03" autoAdjust="0"/>
  </p:normalViewPr>
  <p:slideViewPr>
    <p:cSldViewPr>
      <p:cViewPr varScale="1">
        <p:scale>
          <a:sx n="84" d="100"/>
          <a:sy n="84" d="100"/>
        </p:scale>
        <p:origin x="109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344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72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393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2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11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77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731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932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59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608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000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D95EE-7792-4336-B4B4-3929A46560F1}" type="datetimeFigureOut">
              <a:rPr lang="ko-KR" altLang="en-US" smtClean="0"/>
              <a:t>2017-03-29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7F441-984D-429C-879D-3ED8E936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54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2492896"/>
            <a:ext cx="4390542" cy="36587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88640"/>
            <a:ext cx="2738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오렌지와 연동 설정 방법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6388" y="462806"/>
            <a:ext cx="5947334" cy="2272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smtClean="0"/>
              <a:t>오렌지 관리프로그램</a:t>
            </a:r>
            <a:r>
              <a:rPr lang="en-US" altLang="ko-KR" sz="1200" dirty="0" smtClean="0"/>
              <a:t>-</a:t>
            </a:r>
            <a:r>
              <a:rPr lang="ko-KR" altLang="en-US" sz="1200" dirty="0" smtClean="0"/>
              <a:t>공통코드</a:t>
            </a:r>
            <a:r>
              <a:rPr lang="en-US" altLang="ko-KR" sz="1200" dirty="0" smtClean="0"/>
              <a:t>-</a:t>
            </a:r>
            <a:r>
              <a:rPr lang="ko-KR" altLang="en-US" sz="1200" dirty="0" err="1" smtClean="0"/>
              <a:t>밴정보</a:t>
            </a:r>
            <a:r>
              <a:rPr lang="ko-KR" altLang="en-US" sz="1200" dirty="0" smtClean="0"/>
              <a:t> 설정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서명패드는 </a:t>
            </a:r>
            <a:r>
              <a:rPr lang="ko-KR" altLang="en-US" sz="1200" dirty="0" err="1" smtClean="0"/>
              <a:t>사용안함</a:t>
            </a:r>
            <a:r>
              <a:rPr lang="en-US" altLang="ko-KR" sz="1200" dirty="0" smtClean="0"/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err="1" smtClean="0"/>
              <a:t>나이스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NVCAT </a:t>
            </a:r>
            <a:r>
              <a:rPr lang="ko-KR" altLang="en-US" sz="1200" dirty="0" smtClean="0"/>
              <a:t>설정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en-US" altLang="ko-KR" sz="1200" dirty="0"/>
              <a:t>- </a:t>
            </a:r>
            <a:r>
              <a:rPr lang="en-US" altLang="ko-KR" sz="1200" dirty="0" smtClean="0"/>
              <a:t>NVCATsetup.exe </a:t>
            </a:r>
            <a:r>
              <a:rPr lang="ko-KR" altLang="en-US" sz="1200" dirty="0" smtClean="0"/>
              <a:t>으로 설치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en-US" altLang="ko-KR" sz="1200" dirty="0"/>
              <a:t>- C:\</a:t>
            </a:r>
            <a:r>
              <a:rPr lang="en-US" altLang="ko-KR" sz="1200" dirty="0" smtClean="0"/>
              <a:t>NICEVCAT </a:t>
            </a:r>
            <a:r>
              <a:rPr lang="ko-KR" altLang="en-US" sz="1200" dirty="0" smtClean="0"/>
              <a:t>폴더에 </a:t>
            </a:r>
            <a:r>
              <a:rPr lang="en-US" altLang="ko-KR" sz="1200" dirty="0" smtClean="0"/>
              <a:t>NICEVCAT.exe </a:t>
            </a:r>
            <a:r>
              <a:rPr lang="ko-KR" altLang="en-US" sz="1200" dirty="0" smtClean="0"/>
              <a:t>실행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필요시</a:t>
            </a:r>
            <a:r>
              <a:rPr lang="ko-KR" altLang="en-US" sz="1200" dirty="0" smtClean="0"/>
              <a:t> 추가적인 내용 자동 설치됨</a:t>
            </a:r>
            <a:r>
              <a:rPr lang="en-US" altLang="ko-KR" sz="1200" dirty="0" smtClean="0"/>
              <a:t>)</a:t>
            </a:r>
            <a:br>
              <a:rPr lang="en-US" altLang="ko-KR" sz="1200" dirty="0" smtClean="0"/>
            </a:br>
            <a:r>
              <a:rPr lang="en-US" altLang="ko-KR" sz="1200" dirty="0" smtClean="0"/>
              <a:t>- </a:t>
            </a:r>
            <a:r>
              <a:rPr lang="ko-KR" altLang="en-US" sz="1200" dirty="0" smtClean="0"/>
              <a:t>우측 하단에 프로그램 더블클릭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r>
              <a:rPr lang="en-US" altLang="ko-KR" sz="1200" dirty="0" smtClean="0"/>
              <a:t>- </a:t>
            </a:r>
            <a:r>
              <a:rPr lang="ko-KR" altLang="en-US" sz="1200" dirty="0" smtClean="0"/>
              <a:t>내용 설정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서명패드</a:t>
            </a:r>
            <a:r>
              <a:rPr lang="en-US" altLang="ko-KR" sz="1200" dirty="0" smtClean="0"/>
              <a:t>, NCVM, </a:t>
            </a:r>
            <a:r>
              <a:rPr lang="ko-KR" altLang="en-US" sz="1200" dirty="0" err="1" smtClean="0"/>
              <a:t>카드리딩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Timeout, CATID, </a:t>
            </a:r>
            <a:r>
              <a:rPr lang="ko-KR" altLang="en-US" sz="1200" dirty="0" smtClean="0"/>
              <a:t>사업자번호</a:t>
            </a:r>
            <a:r>
              <a:rPr lang="en-US" altLang="ko-KR" sz="1200" dirty="0" smtClean="0"/>
              <a:t>)</a:t>
            </a:r>
            <a:br>
              <a:rPr lang="en-US" altLang="ko-KR" sz="1200" dirty="0" smtClean="0"/>
            </a:br>
            <a:r>
              <a:rPr lang="en-US" altLang="ko-KR" sz="1200" dirty="0" smtClean="0"/>
              <a:t>- </a:t>
            </a:r>
            <a:r>
              <a:rPr lang="ko-KR" altLang="en-US" sz="1200" dirty="0" smtClean="0"/>
              <a:t>가맹점다운로드 </a:t>
            </a:r>
            <a:r>
              <a:rPr lang="en-US" altLang="ko-KR" sz="1200" dirty="0" smtClean="0"/>
              <a:t>-&gt; </a:t>
            </a:r>
            <a:r>
              <a:rPr lang="ko-KR" altLang="en-US" sz="1200" dirty="0" smtClean="0"/>
              <a:t>상호인증 </a:t>
            </a:r>
            <a:r>
              <a:rPr lang="en-US" altLang="ko-KR" sz="1200" dirty="0" smtClean="0"/>
              <a:t>-&gt; </a:t>
            </a:r>
            <a:r>
              <a:rPr lang="ko-KR" altLang="en-US" sz="1200" dirty="0" smtClean="0"/>
              <a:t>갱신키 다운로드</a:t>
            </a:r>
            <a:r>
              <a:rPr lang="en-US" altLang="ko-KR" sz="1200" dirty="0" smtClean="0"/>
              <a:t>-&gt;</a:t>
            </a:r>
            <a:r>
              <a:rPr lang="ko-KR" altLang="en-US" sz="1200" dirty="0" smtClean="0"/>
              <a:t>저장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14025" y="3906790"/>
            <a:ext cx="41280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NVCAT</a:t>
            </a:r>
            <a:r>
              <a:rPr lang="ko-KR" altLang="en-US" sz="1600" dirty="0" smtClean="0"/>
              <a:t>의 세부 내용 확인을 원하시면</a:t>
            </a:r>
            <a:endParaRPr lang="en-US" altLang="ko-KR" sz="1600" dirty="0" smtClean="0"/>
          </a:p>
          <a:p>
            <a:r>
              <a:rPr lang="ko-KR" altLang="en-US" sz="1600" dirty="0" err="1" smtClean="0"/>
              <a:t>나이스에서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제공하는 매뉴얼</a:t>
            </a:r>
            <a:r>
              <a:rPr lang="en-US" altLang="ko-KR" sz="1600" dirty="0" smtClean="0"/>
              <a:t>(2</a:t>
            </a:r>
            <a:r>
              <a:rPr lang="ko-KR" altLang="en-US" sz="1600" dirty="0" smtClean="0"/>
              <a:t>페이지 이후</a:t>
            </a:r>
            <a:r>
              <a:rPr lang="en-US" altLang="ko-KR" sz="1600" dirty="0" smtClean="0"/>
              <a:t>)</a:t>
            </a:r>
          </a:p>
          <a:p>
            <a:r>
              <a:rPr lang="ko-KR" altLang="en-US" sz="1600" dirty="0" smtClean="0"/>
              <a:t>내용 참조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398399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700808"/>
            <a:ext cx="68261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NICE </a:t>
            </a:r>
            <a:r>
              <a:rPr lang="en-US" altLang="ko-KR" sz="4000" dirty="0" err="1" smtClean="0"/>
              <a:t>VirtualCAT</a:t>
            </a:r>
            <a:r>
              <a:rPr lang="en-US" altLang="ko-KR" sz="4000" dirty="0" smtClean="0"/>
              <a:t> </a:t>
            </a:r>
            <a:r>
              <a:rPr lang="ko-KR" altLang="en-US" sz="4000" dirty="0" smtClean="0"/>
              <a:t>사용 설명서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555776" y="5085184"/>
            <a:ext cx="3841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NICE</a:t>
            </a:r>
            <a:r>
              <a:rPr lang="ko-KR" altLang="en-US" sz="2800" dirty="0" smtClean="0"/>
              <a:t>정보통신주식회사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716125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7735" y="220578"/>
            <a:ext cx="1508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/>
              <a:t>환경설정</a:t>
            </a:r>
            <a:r>
              <a:rPr lang="en-US" altLang="ko-KR" sz="2000" dirty="0" smtClean="0"/>
              <a:t>(1)</a:t>
            </a:r>
            <a:endParaRPr lang="ko-KR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5589240"/>
            <a:ext cx="55255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카드리더 포트 및 </a:t>
            </a:r>
            <a:r>
              <a:rPr lang="en-US" altLang="ko-KR" dirty="0" err="1" smtClean="0"/>
              <a:t>Baudrate</a:t>
            </a:r>
            <a:r>
              <a:rPr lang="en-US" altLang="ko-KR" dirty="0" smtClean="0"/>
              <a:t>(</a:t>
            </a:r>
            <a:r>
              <a:rPr lang="ko-KR" altLang="en-US" dirty="0" smtClean="0"/>
              <a:t>기본 </a:t>
            </a:r>
            <a:r>
              <a:rPr lang="en-US" altLang="ko-KR" dirty="0" smtClean="0"/>
              <a:t>: 115200)  </a:t>
            </a:r>
            <a:r>
              <a:rPr lang="ko-KR" altLang="en-US" dirty="0" smtClean="0"/>
              <a:t>설정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en-US" altLang="ko-KR" dirty="0" smtClean="0"/>
              <a:t>CATID </a:t>
            </a:r>
            <a:r>
              <a:rPr lang="ko-KR" altLang="en-US" dirty="0" smtClean="0"/>
              <a:t>및 사업자등록번호 입력</a:t>
            </a:r>
            <a:endParaRPr lang="en-US" altLang="ko-KR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저장버튼 클릭하여 설정내역 저장</a:t>
            </a:r>
          </a:p>
          <a:p>
            <a:pPr marL="342900" indent="-342900">
              <a:buFont typeface="+mj-lt"/>
              <a:buAutoNum type="arabicPeriod"/>
            </a:pPr>
            <a:endParaRPr lang="ko-KR" alt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696441"/>
            <a:ext cx="53911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054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7735" y="220578"/>
            <a:ext cx="1508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/>
              <a:t>환경설정</a:t>
            </a:r>
            <a:r>
              <a:rPr lang="en-US" altLang="ko-KR" sz="2000" dirty="0" smtClean="0"/>
              <a:t>(2)</a:t>
            </a:r>
            <a:endParaRPr lang="ko-KR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5589240"/>
            <a:ext cx="59362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가맹점다운로드 버튼 클릭하여 가맹점다운로드 수행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상호인증 및 </a:t>
            </a:r>
            <a:r>
              <a:rPr lang="ko-KR" altLang="en-US" dirty="0" err="1" smtClean="0"/>
              <a:t>무결성점검</a:t>
            </a:r>
            <a:r>
              <a:rPr lang="ko-KR" altLang="en-US" dirty="0" smtClean="0"/>
              <a:t> 수행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dirty="0" err="1" smtClean="0"/>
              <a:t>키다운로드</a:t>
            </a:r>
            <a:r>
              <a:rPr lang="ko-KR" altLang="en-US" dirty="0" smtClean="0"/>
              <a:t> 클릭하여 카드리더 키 다운로드 수행</a:t>
            </a:r>
            <a:endParaRPr lang="ko-KR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768449"/>
            <a:ext cx="53911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037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7735" y="220578"/>
            <a:ext cx="1508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/>
              <a:t>환경설정</a:t>
            </a:r>
            <a:r>
              <a:rPr lang="en-US" altLang="ko-KR" sz="2000" dirty="0" smtClean="0"/>
              <a:t>(3)</a:t>
            </a:r>
            <a:endParaRPr lang="ko-KR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5589240"/>
            <a:ext cx="47307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서명 및 </a:t>
            </a:r>
            <a:r>
              <a:rPr lang="en-US" altLang="ko-KR" dirty="0" err="1" smtClean="0"/>
              <a:t>Keyin</a:t>
            </a:r>
            <a:r>
              <a:rPr lang="ko-KR" altLang="en-US" dirty="0" smtClean="0"/>
              <a:t>거래를 위한 서명패드 설정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전표 출력 사용시 연결 프린터 설정</a:t>
            </a:r>
            <a:endParaRPr lang="ko-KR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768449"/>
            <a:ext cx="53911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408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624433"/>
            <a:ext cx="53911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7735" y="22057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/>
              <a:t>신용결</a:t>
            </a:r>
            <a:r>
              <a:rPr lang="ko-KR" altLang="en-US" sz="2000" dirty="0"/>
              <a:t>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5589240"/>
            <a:ext cx="54072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거래하고자 하는 금액 입력 후 결제 버튼 클릭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dirty="0" err="1" smtClean="0"/>
              <a:t>카드리딩</a:t>
            </a:r>
            <a:r>
              <a:rPr lang="ko-KR" altLang="en-US" dirty="0" smtClean="0"/>
              <a:t> 메시지에 따라 </a:t>
            </a:r>
            <a:r>
              <a:rPr lang="ko-KR" altLang="en-US" dirty="0" err="1" smtClean="0"/>
              <a:t>카드리딩</a:t>
            </a:r>
            <a:r>
              <a:rPr lang="ko-KR" altLang="en-US" dirty="0" smtClean="0"/>
              <a:t> 후 승인 진행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13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7735" y="22057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/>
              <a:t>현금영수증결</a:t>
            </a:r>
            <a:r>
              <a:rPr lang="ko-KR" altLang="en-US" sz="2000" dirty="0"/>
              <a:t>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5589240"/>
            <a:ext cx="559704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sz="1400" dirty="0" smtClean="0"/>
              <a:t>거래하고자 하는 금액 및 거래구분 입력 </a:t>
            </a:r>
            <a:endParaRPr lang="en-US" altLang="ko-KR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sz="1400" dirty="0" smtClean="0"/>
              <a:t>식별번호 입력거래일 경우 현금영수증 </a:t>
            </a:r>
            <a:r>
              <a:rPr lang="en-US" altLang="ko-KR" sz="1400" dirty="0" err="1" smtClean="0"/>
              <a:t>Keyin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거래 체크 후 사용</a:t>
            </a:r>
            <a:endParaRPr lang="en-US" altLang="ko-KR" sz="1400" dirty="0"/>
          </a:p>
          <a:p>
            <a:r>
              <a:rPr lang="ko-KR" altLang="en-US" sz="1400" dirty="0" smtClean="0"/>
              <a:t>      서명패드가 연결되어 있을 경우에만 사용 가능</a:t>
            </a:r>
            <a:endParaRPr lang="en-US" altLang="ko-KR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sz="1400" dirty="0"/>
              <a:t>현금영수증 </a:t>
            </a:r>
            <a:r>
              <a:rPr lang="en-US" altLang="ko-KR" sz="1400" dirty="0" err="1"/>
              <a:t>Keyin</a:t>
            </a:r>
            <a:r>
              <a:rPr lang="en-US" altLang="ko-KR" sz="1400" dirty="0"/>
              <a:t> </a:t>
            </a:r>
            <a:r>
              <a:rPr lang="ko-KR" altLang="en-US" sz="1400" dirty="0"/>
              <a:t>거래 </a:t>
            </a:r>
            <a:r>
              <a:rPr lang="ko-KR" altLang="en-US" sz="1400" dirty="0" smtClean="0"/>
              <a:t>체크가 안되어 있을 경우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err="1" smtClean="0"/>
              <a:t>카드리딩</a:t>
            </a:r>
            <a:r>
              <a:rPr lang="ko-KR" altLang="en-US" sz="1400" dirty="0" smtClean="0"/>
              <a:t> 메시지에 따라 </a:t>
            </a:r>
            <a:r>
              <a:rPr lang="ko-KR" altLang="en-US" sz="1400" dirty="0" err="1" smtClean="0"/>
              <a:t>카드리딩</a:t>
            </a:r>
            <a:r>
              <a:rPr lang="ko-KR" altLang="en-US" sz="1400" dirty="0" smtClean="0"/>
              <a:t> 후 승인 진행</a:t>
            </a:r>
            <a:endParaRPr lang="ko-KR" altLang="en-US" sz="14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696441"/>
            <a:ext cx="53911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669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764704"/>
            <a:ext cx="53911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7735" y="220578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 smtClean="0"/>
              <a:t>무결성점검내역조회</a:t>
            </a:r>
            <a:endParaRPr lang="ko-KR" alt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5589240"/>
            <a:ext cx="5258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조회하고자 하는 기간 입력 후 조회 버튼 클릭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7703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692696"/>
            <a:ext cx="53911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7735" y="220578"/>
            <a:ext cx="1813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/>
              <a:t>승인내역 조회</a:t>
            </a:r>
            <a:endParaRPr lang="ko-KR" alt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5589240"/>
            <a:ext cx="5258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조회하고자 하는 기간 입력 후 조회 버튼 클릭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2963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7735" y="220578"/>
            <a:ext cx="1813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/>
              <a:t>승인내역 취소</a:t>
            </a:r>
            <a:endParaRPr lang="ko-KR" alt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5589240"/>
            <a:ext cx="63305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조회하고자 하는 기간 입력 후 조회 버튼 클릭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취소하고자 하는 내역을 조회 후 더블클릭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승인정보가 확인 후 승인취소 버튼을 클릭하여 취소진행</a:t>
            </a:r>
            <a:endParaRPr lang="ko-KR" alt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692696"/>
            <a:ext cx="53911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149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7735" y="22057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/>
              <a:t>기</a:t>
            </a:r>
            <a:r>
              <a:rPr lang="ko-KR" altLang="en-US" sz="2000" dirty="0"/>
              <a:t>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8882" y="5589240"/>
            <a:ext cx="69789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프로그램 실행 시 </a:t>
            </a:r>
            <a:r>
              <a:rPr lang="ko-KR" altLang="en-US" dirty="0" err="1" smtClean="0"/>
              <a:t>최소화상태로</a:t>
            </a:r>
            <a:r>
              <a:rPr lang="ko-KR" altLang="en-US" dirty="0" smtClean="0"/>
              <a:t> 실행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최소화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확인 버튼 혹은 </a:t>
            </a:r>
            <a:r>
              <a:rPr lang="en-US" altLang="ko-KR" dirty="0" smtClean="0"/>
              <a:t>“X” </a:t>
            </a:r>
            <a:r>
              <a:rPr lang="ko-KR" altLang="en-US" dirty="0" smtClean="0"/>
              <a:t>버튼 클릭 시 화면 최소화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/>
              <a:t>프로그램 </a:t>
            </a:r>
            <a:r>
              <a:rPr lang="ko-KR" altLang="en-US" dirty="0" err="1" smtClean="0"/>
              <a:t>종료시</a:t>
            </a:r>
            <a:r>
              <a:rPr lang="ko-KR" altLang="en-US" dirty="0" smtClean="0"/>
              <a:t> </a:t>
            </a:r>
            <a:r>
              <a:rPr lang="en-US" altLang="ko-KR" dirty="0" smtClean="0"/>
              <a:t>Tray</a:t>
            </a:r>
            <a:r>
              <a:rPr lang="ko-KR" altLang="en-US" dirty="0" smtClean="0"/>
              <a:t>아이콘을 오른쪽 클릭하여 종료버튼 클릭</a:t>
            </a:r>
            <a:endParaRPr lang="ko-KR" alt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53911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07" t="75849" r="4187"/>
          <a:stretch/>
        </p:blipFill>
        <p:spPr bwMode="auto">
          <a:xfrm>
            <a:off x="6702291" y="2924944"/>
            <a:ext cx="1967346" cy="235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585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223</Words>
  <Application>Microsoft Office PowerPoint</Application>
  <PresentationFormat>화면 슬라이드 쇼(4:3)</PresentationFormat>
  <Paragraphs>40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KimSun9</dc:creator>
  <cp:lastModifiedBy>kkoma</cp:lastModifiedBy>
  <cp:revision>7</cp:revision>
  <dcterms:created xsi:type="dcterms:W3CDTF">2016-01-14T04:52:12Z</dcterms:created>
  <dcterms:modified xsi:type="dcterms:W3CDTF">2017-03-29T06:04:54Z</dcterms:modified>
</cp:coreProperties>
</file>